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2"/>
  </p:sldMasterIdLst>
  <p:handoutMasterIdLst>
    <p:handoutMasterId r:id="rId8"/>
  </p:handoutMasterIdLst>
  <p:sldIdLst>
    <p:sldId id="269" r:id="rId3"/>
    <p:sldId id="268" r:id="rId4"/>
    <p:sldId id="267" r:id="rId5"/>
    <p:sldId id="271" r:id="rId6"/>
    <p:sldId id="27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800000"/>
    <a:srgbClr val="F6EBD4"/>
    <a:srgbClr val="FFCC00"/>
    <a:srgbClr val="5E1D10"/>
    <a:srgbClr val="4D4D4D"/>
    <a:srgbClr val="B0AC00"/>
    <a:srgbClr val="D5E1E7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563" autoAdjust="0"/>
  </p:normalViewPr>
  <p:slideViewPr>
    <p:cSldViewPr>
      <p:cViewPr>
        <p:scale>
          <a:sx n="76" d="100"/>
          <a:sy n="76" d="100"/>
        </p:scale>
        <p:origin x="-2008" y="-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09B00C1-26B5-40B9-8E95-875F1C4900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34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743200"/>
            <a:ext cx="3657600" cy="1143000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67400"/>
            <a:ext cx="3657600" cy="60960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19400" y="838200"/>
            <a:ext cx="5486400" cy="38893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194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0"/>
            <a:ext cx="6858000" cy="838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1200" y="1600200"/>
            <a:ext cx="6858000" cy="44196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838200"/>
            <a:ext cx="1714500" cy="51054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57400" y="838200"/>
            <a:ext cx="4991100" cy="51054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 sz="2400" dirty="0" smtClean="0">
                <a:solidFill>
                  <a:schemeClr val="bg2">
                    <a:lumMod val="90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bg2">
                    <a:lumMod val="90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bg2">
                    <a:lumMod val="90000"/>
                  </a:schemeClr>
                </a:solidFill>
                <a:latin typeface="+mn-lt"/>
              </a:defRPr>
            </a:lvl3pPr>
            <a:lvl4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4pPr>
            <a:lvl5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85987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685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600200"/>
            <a:ext cx="3352800" cy="4800600"/>
          </a:xfrm>
        </p:spPr>
        <p:txBody>
          <a:bodyPr/>
          <a:lstStyle>
            <a:lvl1pPr>
              <a:defRPr sz="2800">
                <a:solidFill>
                  <a:schemeClr val="bg2">
                    <a:lumMod val="90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bg2">
                    <a:lumMod val="90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bg2">
                    <a:lumMod val="90000"/>
                  </a:schemeClr>
                </a:solidFill>
                <a:latin typeface="+mn-lt"/>
              </a:defRPr>
            </a:lvl3pPr>
            <a:lvl4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4pPr>
            <a:lvl5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62600" y="1600200"/>
            <a:ext cx="3352800" cy="4800600"/>
          </a:xfrm>
        </p:spPr>
        <p:txBody>
          <a:bodyPr/>
          <a:lstStyle>
            <a:lvl1pPr>
              <a:defRPr sz="2800">
                <a:solidFill>
                  <a:schemeClr val="bg2">
                    <a:lumMod val="90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bg2">
                    <a:lumMod val="90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bg2">
                    <a:lumMod val="90000"/>
                  </a:schemeClr>
                </a:solidFill>
                <a:latin typeface="+mn-lt"/>
              </a:defRPr>
            </a:lvl3pPr>
            <a:lvl4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4pPr>
            <a:lvl5pPr>
              <a:defRPr sz="1800">
                <a:solidFill>
                  <a:schemeClr val="bg2">
                    <a:lumMod val="90000"/>
                  </a:schemeClr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  <a:latin typeface="+mj-lt"/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  <a:latin typeface="+mj-lt"/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  <a:latin typeface="+mj-lt"/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  <a:latin typeface="+mn-lt"/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  <a:latin typeface="+mn-lt"/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  <a:latin typeface="+mn-lt"/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0"/>
            <a:ext cx="1676401" cy="673100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838201"/>
            <a:ext cx="7010400" cy="5105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1" y="1435100"/>
            <a:ext cx="1676400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685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Topic Goes Here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6002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Subtopics Go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61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6EBD4"/>
          </a:solidFill>
          <a:latin typeface="Georg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bg2">
              <a:lumMod val="9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3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057400"/>
            <a:ext cx="3276600" cy="990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FF"/>
                </a:solidFill>
              </a:rPr>
              <a:t>  WASSILY     KANDINSKY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962400"/>
            <a:ext cx="3581400" cy="2514600"/>
          </a:xfrm>
        </p:spPr>
        <p:txBody>
          <a:bodyPr/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by: </a:t>
            </a:r>
            <a:r>
              <a:rPr lang="en-US" sz="2400" dirty="0" err="1" smtClean="0">
                <a:solidFill>
                  <a:schemeClr val="accent5">
                    <a:lumMod val="75000"/>
                  </a:schemeClr>
                </a:solidFill>
              </a:rPr>
              <a:t>Sayuri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 Govender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Wassily’s</a:t>
            </a:r>
            <a:r>
              <a:rPr lang="en-US" dirty="0" smtClean="0"/>
              <a:t> early years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err="1" smtClean="0"/>
              <a:t>Wassily</a:t>
            </a:r>
            <a:r>
              <a:rPr lang="en-US" sz="2000" dirty="0" smtClean="0"/>
              <a:t> was born on December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1866 in Moscow, Russia</a:t>
            </a:r>
          </a:p>
          <a:p>
            <a:r>
              <a:rPr lang="en-US" sz="2000" dirty="0" smtClean="0"/>
              <a:t>In 1871 </a:t>
            </a:r>
            <a:r>
              <a:rPr lang="en-US" sz="2000" dirty="0" err="1" smtClean="0"/>
              <a:t>Wassily’s</a:t>
            </a:r>
            <a:r>
              <a:rPr lang="en-US" sz="2000" dirty="0" smtClean="0"/>
              <a:t> parents got divorced, so </a:t>
            </a:r>
            <a:r>
              <a:rPr lang="en-US" sz="2000" dirty="0" err="1" smtClean="0"/>
              <a:t>Wassily</a:t>
            </a:r>
            <a:r>
              <a:rPr lang="en-US" sz="2000" dirty="0" smtClean="0"/>
              <a:t> moved in with his aunt</a:t>
            </a:r>
          </a:p>
          <a:p>
            <a:r>
              <a:rPr lang="en-US" sz="2000" dirty="0" err="1" smtClean="0"/>
              <a:t>Wassily</a:t>
            </a:r>
            <a:r>
              <a:rPr lang="en-US" sz="2000" dirty="0" smtClean="0"/>
              <a:t> learned how to play piano and the cello at age 10 but did not learn </a:t>
            </a:r>
            <a:r>
              <a:rPr lang="en-US" sz="2000" dirty="0" smtClean="0"/>
              <a:t>art yet.</a:t>
            </a:r>
            <a:endParaRPr lang="en-US" sz="2000" dirty="0" smtClean="0"/>
          </a:p>
          <a:p>
            <a:r>
              <a:rPr lang="en-US" sz="2000" dirty="0" err="1" smtClean="0"/>
              <a:t>Wassily’s</a:t>
            </a:r>
            <a:r>
              <a:rPr lang="en-US" sz="2000" dirty="0" smtClean="0"/>
              <a:t> parents named him </a:t>
            </a:r>
            <a:r>
              <a:rPr lang="en-US" sz="2000" dirty="0" err="1" smtClean="0"/>
              <a:t>Vassily</a:t>
            </a:r>
            <a:r>
              <a:rPr lang="en-US" sz="2000" dirty="0" smtClean="0"/>
              <a:t> but you can spell it </a:t>
            </a:r>
            <a:r>
              <a:rPr lang="en-US" sz="2000" dirty="0" err="1"/>
              <a:t>W</a:t>
            </a:r>
            <a:r>
              <a:rPr lang="en-US" sz="2000" dirty="0" err="1" smtClean="0"/>
              <a:t>assily</a:t>
            </a:r>
            <a:r>
              <a:rPr lang="en-US" sz="2000" dirty="0" smtClean="0"/>
              <a:t> and </a:t>
            </a:r>
            <a:r>
              <a:rPr lang="en-US" sz="2000" dirty="0" err="1" smtClean="0"/>
              <a:t>Vassily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9" name="Content Placeholder 8" descr="moscow1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9" t="-63309" r="-488" b="-72202"/>
          <a:stretch/>
        </p:blipFill>
        <p:spPr>
          <a:xfrm>
            <a:off x="5480553" y="1119673"/>
            <a:ext cx="3511048" cy="47477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WASSILY’S ART CAREER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" y="1804846"/>
            <a:ext cx="4267200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In 1896 </a:t>
            </a:r>
            <a:r>
              <a:rPr lang="en-US" dirty="0" err="1" smtClean="0">
                <a:solidFill>
                  <a:srgbClr val="3366FF"/>
                </a:solidFill>
              </a:rPr>
              <a:t>Wassily</a:t>
            </a:r>
            <a:r>
              <a:rPr lang="en-US" dirty="0" smtClean="0">
                <a:solidFill>
                  <a:srgbClr val="3366FF"/>
                </a:solidFill>
              </a:rPr>
              <a:t> moved to Munich, Germany and began his art career.</a:t>
            </a:r>
          </a:p>
          <a:p>
            <a:endParaRPr lang="en-US" dirty="0">
              <a:solidFill>
                <a:srgbClr val="3366FF"/>
              </a:solidFill>
            </a:endParaRPr>
          </a:p>
          <a:p>
            <a:r>
              <a:rPr lang="en-US" dirty="0" err="1" smtClean="0">
                <a:solidFill>
                  <a:srgbClr val="3366FF"/>
                </a:solidFill>
              </a:rPr>
              <a:t>Wassily</a:t>
            </a:r>
            <a:r>
              <a:rPr lang="en-US" dirty="0" smtClean="0">
                <a:solidFill>
                  <a:srgbClr val="3366FF"/>
                </a:solidFill>
              </a:rPr>
              <a:t> painted with many things like the canvas , water colors, </a:t>
            </a:r>
            <a:r>
              <a:rPr lang="en-US" dirty="0" smtClean="0">
                <a:solidFill>
                  <a:srgbClr val="3366FF"/>
                </a:solidFill>
              </a:rPr>
              <a:t>paint, and </a:t>
            </a:r>
            <a:r>
              <a:rPr lang="en-US" dirty="0" smtClean="0">
                <a:solidFill>
                  <a:srgbClr val="3366FF"/>
                </a:solidFill>
              </a:rPr>
              <a:t>bright and dull colors. </a:t>
            </a:r>
            <a:r>
              <a:rPr lang="en-US" dirty="0" smtClean="0">
                <a:solidFill>
                  <a:srgbClr val="3366FF"/>
                </a:solidFill>
              </a:rPr>
              <a:t>Most </a:t>
            </a:r>
            <a:r>
              <a:rPr lang="en-US" dirty="0" smtClean="0">
                <a:solidFill>
                  <a:srgbClr val="3366FF"/>
                </a:solidFill>
              </a:rPr>
              <a:t>pictures that </a:t>
            </a:r>
            <a:r>
              <a:rPr lang="en-US" dirty="0" err="1" smtClean="0">
                <a:solidFill>
                  <a:srgbClr val="3366FF"/>
                </a:solidFill>
              </a:rPr>
              <a:t>Wassily</a:t>
            </a:r>
            <a:r>
              <a:rPr lang="en-US" dirty="0" smtClean="0">
                <a:solidFill>
                  <a:srgbClr val="3366FF"/>
                </a:solidFill>
              </a:rPr>
              <a:t> did </a:t>
            </a:r>
            <a:r>
              <a:rPr lang="en-US" dirty="0" smtClean="0">
                <a:solidFill>
                  <a:srgbClr val="3366FF"/>
                </a:solidFill>
              </a:rPr>
              <a:t>were </a:t>
            </a:r>
            <a:r>
              <a:rPr lang="en-US" dirty="0" smtClean="0">
                <a:solidFill>
                  <a:srgbClr val="3366FF"/>
                </a:solidFill>
              </a:rPr>
              <a:t>abstract.</a:t>
            </a:r>
          </a:p>
          <a:p>
            <a:endParaRPr lang="en-US" dirty="0">
              <a:solidFill>
                <a:srgbClr val="3366FF"/>
              </a:solidFill>
            </a:endParaRPr>
          </a:p>
          <a:p>
            <a:r>
              <a:rPr lang="en-US" dirty="0" err="1" smtClean="0">
                <a:solidFill>
                  <a:srgbClr val="3366FF"/>
                </a:solidFill>
              </a:rPr>
              <a:t>Wassily</a:t>
            </a:r>
            <a:r>
              <a:rPr lang="en-US" dirty="0" smtClean="0">
                <a:solidFill>
                  <a:srgbClr val="3366FF"/>
                </a:solidFill>
              </a:rPr>
              <a:t> did move back to Russia, and when he did he painted only a little in that time.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One of </a:t>
            </a:r>
            <a:r>
              <a:rPr lang="en-US" dirty="0" err="1" smtClean="0">
                <a:solidFill>
                  <a:srgbClr val="FFFFFF"/>
                </a:solidFill>
              </a:rPr>
              <a:t>Wassily’s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first painting was </a:t>
            </a:r>
            <a:r>
              <a:rPr lang="en-US" dirty="0" smtClean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omposition IV (four).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r>
              <a:rPr lang="en-US" dirty="0" smtClean="0">
                <a:solidFill>
                  <a:schemeClr val="bg1"/>
                </a:solidFill>
              </a:rPr>
              <a:t> was one of </a:t>
            </a:r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first people </a:t>
            </a:r>
            <a:r>
              <a:rPr lang="en-US" dirty="0" smtClean="0">
                <a:solidFill>
                  <a:schemeClr val="bg1"/>
                </a:solidFill>
              </a:rPr>
              <a:t>to make an abstract art painting.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7" name="Picture 16" descr="vasily_kandinsky_composition_no_4_postcard-p239342829229806888envli_4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19200"/>
            <a:ext cx="4038600" cy="474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asily around the cir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676400"/>
            <a:ext cx="3309983" cy="27298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22297" y="1236654"/>
            <a:ext cx="6167461" cy="4524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My favorite painting by </a:t>
            </a:r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r>
              <a:rPr lang="en-US" dirty="0" smtClean="0">
                <a:solidFill>
                  <a:schemeClr val="bg1"/>
                </a:solidFill>
              </a:rPr>
              <a:t> is called around the circle,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and that is what this picture is.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M</a:t>
            </a:r>
            <a:r>
              <a:rPr lang="en-US" dirty="0" smtClean="0">
                <a:solidFill>
                  <a:schemeClr val="bg1"/>
                </a:solidFill>
              </a:rPr>
              <a:t>ost of </a:t>
            </a:r>
            <a:r>
              <a:rPr lang="en-US" dirty="0" err="1" smtClean="0">
                <a:solidFill>
                  <a:schemeClr val="bg1"/>
                </a:solidFill>
              </a:rPr>
              <a:t>Wassily’s</a:t>
            </a:r>
            <a:r>
              <a:rPr lang="en-US" dirty="0" smtClean="0">
                <a:solidFill>
                  <a:schemeClr val="bg1"/>
                </a:solidFill>
              </a:rPr>
              <a:t> paintings are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abstract, and I really like abstract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art so that is why I chose </a:t>
            </a:r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Kandinsky.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 also learned a lot of </a:t>
            </a:r>
          </a:p>
          <a:p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hings </a:t>
            </a:r>
            <a:r>
              <a:rPr lang="en-US" dirty="0" smtClean="0">
                <a:solidFill>
                  <a:schemeClr val="bg1"/>
                </a:solidFill>
              </a:rPr>
              <a:t>on </a:t>
            </a:r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r>
              <a:rPr lang="en-US" dirty="0" smtClean="0">
                <a:solidFill>
                  <a:schemeClr val="bg1"/>
                </a:solidFill>
              </a:rPr>
              <a:t> Kandinsky. All</a:t>
            </a:r>
          </a:p>
          <a:p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he </a:t>
            </a:r>
            <a:r>
              <a:rPr lang="en-US" dirty="0" smtClean="0">
                <a:solidFill>
                  <a:schemeClr val="bg1"/>
                </a:solidFill>
              </a:rPr>
              <a:t>things that I found on </a:t>
            </a:r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</a:t>
            </a:r>
            <a:r>
              <a:rPr lang="en-US" dirty="0" smtClean="0">
                <a:solidFill>
                  <a:schemeClr val="bg1"/>
                </a:solidFill>
              </a:rPr>
              <a:t>ere interesting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 really like </a:t>
            </a:r>
            <a:r>
              <a:rPr lang="en-US" dirty="0" err="1" smtClean="0">
                <a:solidFill>
                  <a:schemeClr val="bg1"/>
                </a:solidFill>
              </a:rPr>
              <a:t>Wassily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Kandinsky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I am glad I </a:t>
            </a:r>
            <a:r>
              <a:rPr lang="en-US" dirty="0" smtClean="0">
                <a:solidFill>
                  <a:schemeClr val="bg1"/>
                </a:solidFill>
              </a:rPr>
              <a:t>choose him.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486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6466" y="484635"/>
            <a:ext cx="653593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Sources</a:t>
            </a:r>
          </a:p>
          <a:p>
            <a:endParaRPr lang="en-US" dirty="0"/>
          </a:p>
          <a:p>
            <a:r>
              <a:rPr lang="en-US" dirty="0" smtClean="0"/>
              <a:t>Book:  The life and work of </a:t>
            </a:r>
            <a:r>
              <a:rPr lang="en-US" dirty="0" err="1" smtClean="0"/>
              <a:t>Wassily</a:t>
            </a:r>
            <a:r>
              <a:rPr lang="en-US" dirty="0" smtClean="0"/>
              <a:t> Kandinsky by Paul Flux</a:t>
            </a:r>
          </a:p>
          <a:p>
            <a:endParaRPr lang="en-US" dirty="0"/>
          </a:p>
          <a:p>
            <a:r>
              <a:rPr lang="en-US" dirty="0" smtClean="0"/>
              <a:t>Book:   Kandinsky Sky Blue by </a:t>
            </a:r>
            <a:r>
              <a:rPr lang="en-US" dirty="0" err="1" smtClean="0"/>
              <a:t>Wassily</a:t>
            </a:r>
            <a:r>
              <a:rPr lang="en-US" dirty="0" smtClean="0"/>
              <a:t> Kandinsky</a:t>
            </a:r>
          </a:p>
          <a:p>
            <a:endParaRPr lang="en-US" dirty="0"/>
          </a:p>
          <a:p>
            <a:r>
              <a:rPr lang="en-US" dirty="0" smtClean="0"/>
              <a:t>Website:  www.kandinskyfacts.com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C103367839990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ustom Design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77FEBC-4FC6-4B3F-8008-D4176D65E1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TC103367839990</Template>
  <TotalTime>200</TotalTime>
  <Words>260</Words>
  <Application>Microsoft Macintosh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TC103367839990</vt:lpstr>
      <vt:lpstr>  WASSILY     KANDINSKY</vt:lpstr>
      <vt:lpstr>Wassily’s early years</vt:lpstr>
      <vt:lpstr>WASSILY’S ART CAREER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color design template</dc:title>
  <dc:creator/>
  <cp:keywords/>
  <cp:lastModifiedBy>Ushentha Govender</cp:lastModifiedBy>
  <cp:revision>25</cp:revision>
  <dcterms:modified xsi:type="dcterms:W3CDTF">2012-11-11T23:46:03Z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TC103367839990</vt:lpwstr>
  </property>
</Properties>
</file>